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65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1D58B8-CDC5-5F4A-5B27-D1975D4AED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ED4CBA4-231C-A177-ACD5-B8236C9C5D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0863AF3-39E1-7EFC-11AF-2D0D9DC37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29CE6-0C63-4286-95AF-1A54625E3AD7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77EF87-800C-751B-D65A-D15A80413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AFE17F-1CD0-990A-9A21-E3A69B8C0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B93-07AB-4771-9C31-D52569B676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1982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E941B3-CED2-2D98-E550-91EE51222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6D71B79-764E-BC67-E998-5FBD85D459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8D94F9-4B12-1F22-EE5E-AA292C475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29CE6-0C63-4286-95AF-1A54625E3AD7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0485E1-6B57-6132-D3D0-97636EEAB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9AB9886-8D22-EB57-33D3-56813AA81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B93-07AB-4771-9C31-D52569B676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025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AC47925-CADD-9D4A-AA7D-38B262BC5B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97D23D2-0E22-318A-49EE-F56AB93CEE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E1311D-6DBD-45A6-E91C-B3A917FEE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29CE6-0C63-4286-95AF-1A54625E3AD7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A937A2-3806-6A82-49E7-627741F09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2A80DE-F6C2-332F-6447-D6503B33C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B93-07AB-4771-9C31-D52569B676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84976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1403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7ACEC3-7620-E7B5-4979-9D176B5F6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C7B70D-0F64-59E5-A3F9-9C770D2193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715821A-F404-97ED-4FCB-6506000FE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29CE6-0C63-4286-95AF-1A54625E3AD7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F1847C-AAE4-11C3-2E4C-2CFD75CF9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D2EFC11-D2EF-1792-29AC-CA6847A67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B93-07AB-4771-9C31-D52569B676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192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9BF7BD-B4BB-6BDE-3D82-89297C253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EBCC3F-5088-7ECF-C79A-F6765C76E6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963AAF-B0B3-E723-7149-E0C596DE8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29CE6-0C63-4286-95AF-1A54625E3AD7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C5258D-09AD-17BD-EB00-D694F5376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8787A7-CEC7-350D-48F6-EF5FB38A6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B93-07AB-4771-9C31-D52569B676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527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9AE5CD-4A6B-6500-1BBA-D8CA54BAE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92AFFF-1859-EAEC-2CDE-84CA5D9292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1813AA5-92F7-0412-8A08-971D98073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6BA388B-D18B-9C44-0724-457C75B8D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29CE6-0C63-4286-95AF-1A54625E3AD7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BA5A16-1B65-BBF0-47B1-98F532730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BC88CD6-B86B-B702-A074-A304330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B93-07AB-4771-9C31-D52569B676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8328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3030CD-85CC-1C2E-6F88-D1E7815D5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385354E-EBC9-D227-0042-A4249666E4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8F53964-4229-C295-A52A-9A65815A24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887CF78-27CF-617B-503F-CC17BBA7DD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022ACD9-23F0-D70F-998A-8F423032DE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FE0103E-1F0C-35DA-7FFE-9B006B7AF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29CE6-0C63-4286-95AF-1A54625E3AD7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2C4D3D8-AE08-5823-61F9-041415391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7FBC94D-2564-42EF-A299-FDD77E22A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B93-07AB-4771-9C31-D52569B676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054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19AD7F-A189-9610-F543-5C1E6D9DC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FE52FD4-48C2-4792-42F8-1D85E49E0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29CE6-0C63-4286-95AF-1A54625E3AD7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BBE52AE-6EE8-7CF3-DFE8-F6B0BE358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5949B73-FA87-264F-6DE2-EF35EE187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B93-07AB-4771-9C31-D52569B676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9801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1FAE382-F966-2DE7-BBAF-627D5DFA2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29CE6-0C63-4286-95AF-1A54625E3AD7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751D2FB-15F3-0359-C671-7333BA5D9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C019CDC-4B80-6E26-6E4F-BA2652618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B93-07AB-4771-9C31-D52569B676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2840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30CA55-B188-7409-FF76-1D6220228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E4C8B6-9B4D-9D5B-8BBE-22DA5724C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4B588F6-B966-D1A7-B1DA-3D8D1E60B0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3094B89-FFC0-018F-9A2B-937AEAC58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29CE6-0C63-4286-95AF-1A54625E3AD7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F3C96A4-55C2-15F0-F525-A11A707A6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1E12149-CD92-614B-A8D9-7EF1E9C50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B93-07AB-4771-9C31-D52569B676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2019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594543-1421-3203-C3A2-D866CA09A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592E255-F22A-80BB-657C-A7A1841231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F9E6694-8B39-8FE6-69DF-CCBFB2F2BB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2CD24F2-115E-AF4A-A063-FCDE46DD6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29CE6-0C63-4286-95AF-1A54625E3AD7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C2EF146-D61F-50A7-886D-4F137267F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073429-8FA9-435E-B58E-2D0E35940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B93-07AB-4771-9C31-D52569B676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4612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8E3D880-4307-D44C-7CA9-234165D41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F28F47-6483-65C4-FB55-304EFE0CA1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CADCFA-018C-65E4-3234-7A5D239F52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029CE6-0C63-4286-95AF-1A54625E3AD7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589821-01DD-9A02-56D6-9E7961528E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B49FDB2-D2B5-5E4A-3D69-6F3B95A70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E75B93-07AB-4771-9C31-D52569B676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8355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0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8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9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0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5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6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8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9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0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8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5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6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8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zh-CN"/>
              <a:t>空白演示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单击输入您的封面副标题</a:t>
            </a:r>
          </a:p>
        </p:txBody>
      </p:sp>
      <p:pic>
        <p:nvPicPr>
          <p:cNvPr id="4" name="图片 3" descr="23361623690086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847301162369022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867968162369041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66410162369042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02133162369044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495000162369046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695475162369048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814470162369050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9603481623690517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3552162369058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08295162369059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68302162369010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331518162369061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472190162369062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553713162369065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549162369066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02597162369067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627129162369069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715545162369070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7724541623690707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79239216236907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035661162369072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75733162369011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1027162369074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577571162369077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697741162369079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914752162369081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019491162369082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7342162369082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32753162369083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22518162369085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429132162369087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420162369088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26625162369012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33654516236909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376692162369091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4625131623690927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2668162369093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43459162369094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07648162369095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442954162369097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643168162369098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51206162369100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97940162369101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391330162369015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311763162369102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452401162369102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04505162369107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3628121623691087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418639162369109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478396162369110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52715162369113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45644162369114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416870162369116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502750162369116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460646162369016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623734162369118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03669162369121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22001162369123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60333162369124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87207162369124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59021162369125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496566162369128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5211941623691287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551216162369017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589808162369017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729652162369020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6_1*b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</Words>
  <Application>Microsoft Office PowerPoint</Application>
  <PresentationFormat>宽屏</PresentationFormat>
  <Paragraphs>2</Paragraphs>
  <Slides>67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67</vt:i4>
      </vt:variant>
    </vt:vector>
  </HeadingPairs>
  <TitlesOfParts>
    <vt:vector size="71" baseType="lpstr">
      <vt:lpstr>等线</vt:lpstr>
      <vt:lpstr>等线 Light</vt:lpstr>
      <vt:lpstr>Arial</vt:lpstr>
      <vt:lpstr>Office 主题​​</vt:lpstr>
      <vt:lpstr>空白演示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陈 修昊</dc:creator>
  <cp:lastModifiedBy>陈 修昊</cp:lastModifiedBy>
  <cp:revision>1</cp:revision>
  <dcterms:created xsi:type="dcterms:W3CDTF">2022-06-23T09:20:23Z</dcterms:created>
  <dcterms:modified xsi:type="dcterms:W3CDTF">2022-06-23T09:20:30Z</dcterms:modified>
</cp:coreProperties>
</file>

<file path=docProps/thumbnail.jpeg>
</file>